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F6B83C-D6C1-4E7C-8F2A-C0D680100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837" y="657225"/>
            <a:ext cx="641032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5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9</cp:revision>
  <dcterms:created xsi:type="dcterms:W3CDTF">2020-04-18T07:36:16Z</dcterms:created>
  <dcterms:modified xsi:type="dcterms:W3CDTF">2020-04-21T07:37:39Z</dcterms:modified>
</cp:coreProperties>
</file>